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8" r:id="rId3"/>
    <p:sldId id="269" r:id="rId4"/>
    <p:sldId id="270" r:id="rId5"/>
    <p:sldId id="271" r:id="rId6"/>
    <p:sldId id="276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301" r:id="rId15"/>
    <p:sldId id="302" r:id="rId16"/>
    <p:sldId id="304" r:id="rId17"/>
    <p:sldId id="303" r:id="rId18"/>
    <p:sldId id="305" r:id="rId19"/>
    <p:sldId id="306" r:id="rId20"/>
    <p:sldId id="29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5D242-DB66-40C4-AD1F-E92392E83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7B33CC-9AC8-44EA-8E24-7C0E72520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631E4-D99D-4524-94A8-3E3BFA0E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676-D103-4AB0-9E4D-966ED06486F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7A8015-B802-4CBE-B743-39623039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CFF7DE-7317-4163-B8C6-EAF19AF6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3678-29D5-4A88-8EF4-97DEC81E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7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2170A-FA1A-430D-9DB5-6127E95E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0301A3-6E81-4126-8859-1CE7368F1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E01487-F3D1-43DE-B026-58FAFEF7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676-D103-4AB0-9E4D-966ED06486F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AAA8A6-F601-4EC5-8611-311C3073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9DB05C-98D1-47AD-9370-BD99BEAD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3678-29D5-4A88-8EF4-97DEC81E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8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C62898-7029-4E2C-99C6-99111CF9E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8E66EA-2852-4C4A-84FA-DBDC1D51B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C4608E-0556-483A-9692-121A9B83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676-D103-4AB0-9E4D-966ED06486F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E8D37E-B14E-4B05-8B46-7911C21D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6099A2-0EB7-4514-82C8-A1D526B8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3678-29D5-4A88-8EF4-97DEC81E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70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819E0-78DB-4935-B550-4A211291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8134E6-1ABB-4980-A93B-21447A43A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9DD6-04E1-4B32-8695-21FD8425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676-D103-4AB0-9E4D-966ED06486F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00C07-DA80-4341-B123-BD1C822F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2A738-8E2D-44EF-8FFF-89F65B50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3678-29D5-4A88-8EF4-97DEC81E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7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B815C-BCA4-4EE7-B381-DCDC8BE8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EBFDAF-81C4-45E6-8DB6-A4D272FF4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75914D-3B7A-451D-865D-52EF22A9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676-D103-4AB0-9E4D-966ED06486F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74C5C4-35E9-4CCF-B649-661F960C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780C0-0A20-4BFA-A26F-670ED9D3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3678-29D5-4A88-8EF4-97DEC81E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4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68DC5-412E-45CA-92B6-5BEEF7EC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07F748-7629-485F-961D-6124D8350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81164B-2CE9-4B2C-B21C-AAD40378F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E9B8D-5AD4-469F-90B6-17494775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676-D103-4AB0-9E4D-966ED06486F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A833B8-6CF3-4234-B707-981E0B3E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E00E85-B60B-439A-BC56-7D89AB19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3678-29D5-4A88-8EF4-97DEC81E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6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9532B-1B6E-4E1B-AF9E-AAFC304E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34425E-E51E-4E35-A512-66652C094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C62B9E-542B-4FCB-B982-2EBE0C79D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4682A5-F38F-4CD8-A722-36DADA03E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9967D2-832C-4A77-AD5B-AEE22AA7BA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3BB78A-9A97-4BD5-91DD-3D3C6E45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676-D103-4AB0-9E4D-966ED06486F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BCF4D8-1B94-45E4-97C0-1E8A7C2D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19B14D-2F0D-43AD-A928-A58B09FCA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3678-29D5-4A88-8EF4-97DEC81E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7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B8D20-F39C-44A1-8E49-58B94354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7A7187-B31E-4768-98E1-7FC4D402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676-D103-4AB0-9E4D-966ED06486F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C32E6B-556A-44C4-B6A8-A8983E8D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F6E649-3C5C-4E44-940F-F6A89A67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3678-29D5-4A88-8EF4-97DEC81E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0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5E17610-F0DE-440B-BD4D-CCB89B2D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676-D103-4AB0-9E4D-966ED06486F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BAB892-8F3E-40AD-B96D-694024D9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89A31A-1F9A-4182-A1DD-635F634B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3678-29D5-4A88-8EF4-97DEC81E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1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2A7BB-D061-4071-A715-138DD500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148313-F0FA-4B7B-98D2-0A0C3C2A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185CF0-AAD8-4A04-84B4-A418EA9A9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A4DD8-B1F5-4693-A922-E76345788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676-D103-4AB0-9E4D-966ED06486F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BAD3C6-AD20-4D50-8043-6E784136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9C4189-C27F-46CE-B32A-7E99868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3678-29D5-4A88-8EF4-97DEC81E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3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6E758-7528-4437-8D82-ABFAE67C9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6D694A-8AF9-420B-83C6-DA2A6AE60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A453D5-43B2-4300-B134-44B7C4FDF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B127EA-0BD1-47B2-9DA3-EE8775B7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676-D103-4AB0-9E4D-966ED06486F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D9DC33-F086-4CEA-A374-D3865A3E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1E9C16-8823-4EAB-AD1A-C7070FF6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3678-29D5-4A88-8EF4-97DEC81E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5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4DDC0-D52B-40ED-B730-780397F6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8FB88A-BF21-4E43-A01A-D633E9803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DE77BB-4E14-4EAF-8B42-32496878A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9D676-D103-4AB0-9E4D-966ED06486FD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2C9525-3A88-4A26-B926-550ADA9CC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E69862-E2EB-4187-B720-0DD377B41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03678-29D5-4A88-8EF4-97DEC81EF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3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DB6954-B292-56CC-1B95-5231A1F57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13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3667B6-4FD1-42D7-BF7A-EBAA70D2C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22AF2B7-784D-4CAB-8776-CD6FC0D1B1D8}"/>
              </a:ext>
            </a:extLst>
          </p:cNvPr>
          <p:cNvSpPr txBox="1">
            <a:spLocks/>
          </p:cNvSpPr>
          <p:nvPr/>
        </p:nvSpPr>
        <p:spPr>
          <a:xfrm>
            <a:off x="998017" y="1225119"/>
            <a:ext cx="352071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Планируете продавать в рассрочку или кредит? Есть и такая кнопка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801AA92-3D0E-4A7A-81B5-A494AD4E6CAB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Рассрочка платежа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D6D032A-02E1-4CE5-BF45-AA5F035E688D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E09D93-3D17-4912-A9F2-2ABA58437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4169" y="1864617"/>
            <a:ext cx="1114939" cy="11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9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F6F6C1-A9F5-4947-9F39-D2EAE0266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78DC5CD5-2623-4FA3-A88A-23F0BF7A2299}"/>
              </a:ext>
            </a:extLst>
          </p:cNvPr>
          <p:cNvSpPr txBox="1">
            <a:spLocks/>
          </p:cNvSpPr>
          <p:nvPr/>
        </p:nvSpPr>
        <p:spPr>
          <a:xfrm>
            <a:off x="998018" y="1225119"/>
            <a:ext cx="3112343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Рассылка, это то, что поможет вам донести информацию до клиентов быстро и эффективно.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Не забывайте регулярно обновлять базу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e-mail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 адресов!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07476CF-9261-441F-BBE6-94CED8D32A48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E-mail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 рассылки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4CCC213-597A-4BE4-8428-47767AD4787B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5DFED5-E7DB-4230-9BE6-FE2FB9FC5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379">
            <a:off x="3819664" y="1211573"/>
            <a:ext cx="844766" cy="8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4C328B-D9D4-4A78-9FC3-4D1CF6F1C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1C2EE117-BFF8-4AA9-8DA7-5CCCBF48E4E0}"/>
              </a:ext>
            </a:extLst>
          </p:cNvPr>
          <p:cNvSpPr txBox="1">
            <a:spLocks/>
          </p:cNvSpPr>
          <p:nvPr/>
        </p:nvSpPr>
        <p:spPr>
          <a:xfrm>
            <a:off x="998017" y="1225119"/>
            <a:ext cx="3502961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Максимально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понятно давайте информацию о своем магазине. 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Главное, как добраться не только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    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на автомобиле, но и на общественном транспорте.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13AE7DF-6116-44C2-AA4A-5EA8A29BA6A2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Реклама на главной странице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67236FD-051D-4110-92FD-C59C32075229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A279CA-9AA2-41EA-BD16-9E653B10E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5341" y="2806901"/>
            <a:ext cx="1544052" cy="15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1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0B3EC8-548D-4CE3-962F-DF9A47CE7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F66392C5-E20F-4C2A-9B44-60EFC9F34007}"/>
              </a:ext>
            </a:extLst>
          </p:cNvPr>
          <p:cNvSpPr txBox="1">
            <a:spLocks/>
          </p:cNvSpPr>
          <p:nvPr/>
        </p:nvSpPr>
        <p:spPr>
          <a:xfrm>
            <a:off x="998017" y="1225119"/>
            <a:ext cx="3502961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Работаете с социальными сетями?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Можно разместить социальные сети   в вашем регионе.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C9A6D8D-07AC-415F-B8CC-1342320FEDE3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Социальные сети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A761CA-8E12-4BE5-9061-1605D4720AFF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4F0AB3-08F7-4D1C-B8C9-2C22F70A7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7912" y="2244545"/>
            <a:ext cx="1416754" cy="14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8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77FA70-16C0-C925-62AB-448909351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9E2F29-5BBB-5181-5B4F-5639E7925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1663951-3236-4780-6B28-23C93F7C7247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Инструменты развития магазина.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CRM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C72228F8-D720-3714-2765-1AB1AE958850}"/>
              </a:ext>
            </a:extLst>
          </p:cNvPr>
          <p:cNvSpPr txBox="1">
            <a:spLocks/>
          </p:cNvSpPr>
          <p:nvPr/>
        </p:nvSpPr>
        <p:spPr>
          <a:xfrm>
            <a:off x="8714918" y="3810038"/>
            <a:ext cx="3301678" cy="1544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Контролируйте работу с заказами от получения заявки до доставки </a:t>
            </a: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Ведите свою базу клиентов</a:t>
            </a: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Собирайте данные о клиенте (его заказы, данные клиента, что и когда покупал клиент)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6C144FBB-3192-AC9F-38CC-6FC7C9873237}"/>
              </a:ext>
            </a:extLst>
          </p:cNvPr>
          <p:cNvSpPr txBox="1">
            <a:spLocks/>
          </p:cNvSpPr>
          <p:nvPr/>
        </p:nvSpPr>
        <p:spPr>
          <a:xfrm>
            <a:off x="998017" y="1268250"/>
            <a:ext cx="4022557" cy="2160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Используй программу лояльности</a:t>
            </a: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Отслеживайте и управляйте заказами ваших клиентов в одном месте </a:t>
            </a: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Ставьте задачи для операторов в работе с клиентами и их заказами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E69E690D-C1DE-1740-9AD0-10085E14F6A8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0988C0-26EE-2789-265E-47BA5655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6A22946-EE8C-6F36-C5E4-ED2DE7B493F2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Инструменты развития магазина. Чат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1A8DE00-5934-8C35-95C7-8824B5D256C2}"/>
              </a:ext>
            </a:extLst>
          </p:cNvPr>
          <p:cNvSpPr txBox="1">
            <a:spLocks/>
          </p:cNvSpPr>
          <p:nvPr/>
        </p:nvSpPr>
        <p:spPr>
          <a:xfrm>
            <a:off x="998017" y="1788934"/>
            <a:ext cx="4281349" cy="2160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Онлайн общение с клиентом через чат-бот на сайте</a:t>
            </a: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Заявки от клиентов, если менеджер оффлайн и в нерабочее время </a:t>
            </a: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Сообщения от клиентов из всех мессенджеров и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соц.сетей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 в одном месте</a:t>
            </a: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Создайте карточку клиента</a:t>
            </a: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Контролируйте поступающие </a:t>
            </a: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лиды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Отвечайте клиенту мгновенно</a:t>
            </a: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Повышайте лояльность клиента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F9CE7B9-7181-0447-6CDC-52F023D06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50778">
            <a:off x="10001603" y="3141840"/>
            <a:ext cx="1481711" cy="1334335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838488F0-1494-F5E0-FDC2-A73A3B790541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2D5CF2-D3A6-7E74-FDAC-B093D39A6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CB72E25-2EE4-30D9-5C58-81398C5C51D7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Инструменты развития магазина. Чат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CFFF9C-B1A4-3032-CF67-B2508D0C6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4679">
            <a:off x="1387266" y="4221633"/>
            <a:ext cx="1544052" cy="1544052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3BED98DC-403D-06B8-793E-3A43728006A9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881AC0-8592-C91F-D62A-A1260F1BE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67BE3D9-2D9E-83B5-7F30-74A69E0A05FD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Инструменты развития магазина. Приложение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4C296E-783D-9CE7-8608-2C051B09B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496">
            <a:off x="7224662" y="4035356"/>
            <a:ext cx="1439368" cy="1439368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A3AFCFF-F170-7CC3-AA08-D305BC486086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029EAC-E219-DCF6-9188-7064FD613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1329AB9-2863-13D9-863F-6301FD497B92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Инструменты развития магазина. Промокод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894D4ED2-F8E7-FD92-00EA-7E4D716DB603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EC01B7B0-D4E0-4E69-C2F5-515188073F74}"/>
              </a:ext>
            </a:extLst>
          </p:cNvPr>
          <p:cNvSpPr txBox="1">
            <a:spLocks/>
          </p:cNvSpPr>
          <p:nvPr/>
        </p:nvSpPr>
        <p:spPr>
          <a:xfrm>
            <a:off x="998017" y="1268250"/>
            <a:ext cx="4022557" cy="2160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Добавляйте собственные промокоды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для регионов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61F403-529C-F6EF-4785-3D4D62C63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900">
            <a:off x="2410381" y="1391717"/>
            <a:ext cx="1439368" cy="14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7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F74415-CD41-D6F6-1284-DBF426ACD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663B5-3E99-7E9B-BA8A-7185843F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B0F7E3D-E228-0CEA-8848-47D8E30B3057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Фирменный магазин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lithium-store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Bebas Neue Bold" panose="020B0606020202050201" pitchFamily="34" charset="-52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C928A55-975E-F63D-243A-0E33095ECE2B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0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8EC094-603C-47EE-845F-3B06B0B71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0C72F2A-E5E1-421F-97B8-200532FD1480}"/>
              </a:ext>
            </a:extLst>
          </p:cNvPr>
          <p:cNvSpPr txBox="1">
            <a:spLocks/>
          </p:cNvSpPr>
          <p:nvPr/>
        </p:nvSpPr>
        <p:spPr>
          <a:xfrm>
            <a:off x="1524000" y="571947"/>
            <a:ext cx="9144000" cy="963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spc="300" dirty="0">
                <a:solidFill>
                  <a:schemeClr val="bg1"/>
                </a:solidFill>
                <a:latin typeface="Bebas Neue Bold" panose="020B0606020202050201" pitchFamily="34" charset="-52"/>
              </a:rPr>
              <a:t>ВОЗМОЖНОСТИ САЙТА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8613E68-AD95-4F95-B34E-451435497E32}"/>
              </a:ext>
            </a:extLst>
          </p:cNvPr>
          <p:cNvSpPr txBox="1">
            <a:spLocks/>
          </p:cNvSpPr>
          <p:nvPr/>
        </p:nvSpPr>
        <p:spPr>
          <a:xfrm>
            <a:off x="3095348" y="1535837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Уникальные возможности сайта позволяющие размещать информацию для клиентов, которая будет отображаться исключительно в вашем регионе.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F91DE8FD-7176-40EC-BFFB-8E557C49FFC2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41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913E8D-F998-6F59-E047-4F044EDA0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42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39E686-966D-4085-8B00-A66C94D60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C9B5BB4B-902D-4F86-83A5-A22619289353}"/>
              </a:ext>
            </a:extLst>
          </p:cNvPr>
          <p:cNvSpPr txBox="1">
            <a:spLocks/>
          </p:cNvSpPr>
          <p:nvPr/>
        </p:nvSpPr>
        <p:spPr>
          <a:xfrm>
            <a:off x="998017" y="1225119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Используйте главный баннер для ваших идей. 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Это отличный инструмент для продаж.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0AC71B3-C375-4BEF-BABE-B34C28F79F2B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Реклама на главной странице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C56298DC-0997-4AD7-9628-DAF2EF587AE9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99F75A-598E-416C-8D0B-7581027B1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9388">
            <a:off x="2745885" y="1787119"/>
            <a:ext cx="1316581" cy="13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4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27A54F-40C6-49EE-AAEE-48A51E0A1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F9E09EE6-A5A5-4FCC-9B26-D61F275A4CB6}"/>
              </a:ext>
            </a:extLst>
          </p:cNvPr>
          <p:cNvSpPr txBox="1">
            <a:spLocks/>
          </p:cNvSpPr>
          <p:nvPr/>
        </p:nvSpPr>
        <p:spPr>
          <a:xfrm>
            <a:off x="998017" y="1225119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Пишите актуальные новости в вашем регионе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0578711-A168-44E8-8115-EA637CD0785D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Новостной контент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B75DED80-AEC8-4301-96AF-AA3786DC6335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049BA7-5D42-45C5-BCBD-F0F07C924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43210" y="1535837"/>
            <a:ext cx="641958" cy="64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3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F5A3E4-3F2E-421B-9922-13B8DCA8F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AC47D7D-5D0E-439C-A705-BE9C77505109}"/>
              </a:ext>
            </a:extLst>
          </p:cNvPr>
          <p:cNvSpPr txBox="1">
            <a:spLocks/>
          </p:cNvSpPr>
          <p:nvPr/>
        </p:nvSpPr>
        <p:spPr>
          <a:xfrm>
            <a:off x="998018" y="1225119"/>
            <a:ext cx="2899280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Используйте боковые баннеры для акцента важных акций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EC6FB39-8730-43BE-825B-7384C0D908AD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Внутренняя реклама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7BE1515-512D-4D88-9517-4F38ACE2888A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935EA6-6C49-4E08-A5E1-85DADBA39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112">
            <a:off x="2673602" y="1678885"/>
            <a:ext cx="1691412" cy="16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2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260A22-0A48-450B-BC12-EA696820E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07C51A2-A730-43E6-85DB-2A923887F62C}"/>
              </a:ext>
            </a:extLst>
          </p:cNvPr>
          <p:cNvSpPr txBox="1">
            <a:spLocks/>
          </p:cNvSpPr>
          <p:nvPr/>
        </p:nvSpPr>
        <p:spPr>
          <a:xfrm>
            <a:off x="998018" y="1225119"/>
            <a:ext cx="2899280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Используйте баннер внутри каталогов, чтобы постоянно напоминать клиенту о более значимых товарных предложениях.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8FA2972-F087-497B-8F20-434C8D0FB732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Внутренняя реклама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77425CE-7D74-43C0-BA8E-C00E722B5E17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770932-52CB-495C-B1E8-755D9DE0D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1379">
            <a:off x="2562743" y="1871413"/>
            <a:ext cx="1452178" cy="14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44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8AF93A-781D-4F94-8192-B2B079651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D95476D-C307-47D4-AB6C-B8316F156E72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Информационный блок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98E24B14-34EC-4C0E-A03E-A4CB60EBF15F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A92CC7-27E3-4105-A33B-C63C886DB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487">
            <a:off x="2979938" y="1966894"/>
            <a:ext cx="972714" cy="972714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822B39D5-5F6E-486D-807A-CCE440CD2B5D}"/>
              </a:ext>
            </a:extLst>
          </p:cNvPr>
          <p:cNvSpPr txBox="1">
            <a:spLocks/>
          </p:cNvSpPr>
          <p:nvPr/>
        </p:nvSpPr>
        <p:spPr>
          <a:xfrm>
            <a:off x="998017" y="1225119"/>
            <a:ext cx="3032445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Если имеется важная техническая информация или полезные новости по технологиям, то можно размещать их здесь.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7C8D0CF-C4D7-4D28-8EC2-CA2DA587D316}"/>
              </a:ext>
            </a:extLst>
          </p:cNvPr>
          <p:cNvSpPr/>
          <p:nvPr/>
        </p:nvSpPr>
        <p:spPr>
          <a:xfrm>
            <a:off x="2476870" y="5632881"/>
            <a:ext cx="532660" cy="119849"/>
          </a:xfrm>
          <a:prstGeom prst="rect">
            <a:avLst/>
          </a:prstGeom>
          <a:noFill/>
          <a:ln w="28575">
            <a:solidFill>
              <a:srgbClr val="00A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8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2D733-3392-4FDE-BF4E-4431C3C8B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B90D191-4AB6-4E2A-ABC7-88452CC78955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Скидки на товар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41113D62-5E1C-4F1E-876C-851047A26ECF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E44B862-7118-4C04-9E3E-E8FA062C437C}"/>
              </a:ext>
            </a:extLst>
          </p:cNvPr>
          <p:cNvSpPr txBox="1">
            <a:spLocks/>
          </p:cNvSpPr>
          <p:nvPr/>
        </p:nvSpPr>
        <p:spPr>
          <a:xfrm>
            <a:off x="998018" y="1225119"/>
            <a:ext cx="3298774" cy="15440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Размещайте свои скидки 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(после согласования с менеджером)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Товар долго не продаётся? 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Сделаем скидку, видимую только в вашем регионе.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F9C712-EBAF-4A2D-87F8-AA107D288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6275">
            <a:off x="2769336" y="2463771"/>
            <a:ext cx="1573232" cy="15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4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F7AA56-C16C-4767-8438-75F14ACF3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B64C267-EC05-4B74-97C4-61284B5B5FF4}"/>
              </a:ext>
            </a:extLst>
          </p:cNvPr>
          <p:cNvSpPr txBox="1">
            <a:spLocks/>
          </p:cNvSpPr>
          <p:nvPr/>
        </p:nvSpPr>
        <p:spPr>
          <a:xfrm>
            <a:off x="998017" y="112728"/>
            <a:ext cx="9144000" cy="9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ebas Neue Bold" panose="020B0606020202050201" pitchFamily="34" charset="-52"/>
              </a:rPr>
              <a:t>Акции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5DD7BC9-F28D-4722-86EB-1299DA918782}"/>
              </a:ext>
            </a:extLst>
          </p:cNvPr>
          <p:cNvSpPr txBox="1">
            <a:spLocks/>
          </p:cNvSpPr>
          <p:nvPr/>
        </p:nvSpPr>
        <p:spPr>
          <a:xfrm>
            <a:off x="3537751" y="6410341"/>
            <a:ext cx="5116497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lithium-store.ru</a:t>
            </a:r>
            <a:endParaRPr lang="ru-RU" sz="1600" spc="300" dirty="0">
              <a:solidFill>
                <a:schemeClr val="bg2">
                  <a:lumMod val="25000"/>
                </a:schemeClr>
              </a:solidFill>
              <a:latin typeface="Duepuntozero Pro Trial Book" panose="00000400000000000000" pitchFamily="2" charset="0"/>
              <a:cs typeface="DIN Pro Bold" panose="020B0804020101020102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363A9D-9AA9-4396-A4BF-2751196C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6275">
            <a:off x="4120054" y="1729367"/>
            <a:ext cx="1128472" cy="1128472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74939D97-D20D-4809-9E13-2128E9D676A8}"/>
              </a:ext>
            </a:extLst>
          </p:cNvPr>
          <p:cNvSpPr txBox="1">
            <a:spLocks/>
          </p:cNvSpPr>
          <p:nvPr/>
        </p:nvSpPr>
        <p:spPr>
          <a:xfrm>
            <a:off x="998017" y="1225119"/>
            <a:ext cx="4275319" cy="154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Duepuntozero Pro Trial Book" panose="00000400000000000000" pitchFamily="2" charset="0"/>
                <a:cs typeface="DIN Pro Bold" panose="020B0804020101020102" pitchFamily="34" charset="0"/>
              </a:rPr>
              <a:t>Отдельные акции для ваших покупателей. Например, в честь открытия нового магазина.</a:t>
            </a:r>
          </a:p>
        </p:txBody>
      </p:sp>
    </p:spTree>
    <p:extLst>
      <p:ext uri="{BB962C8B-B14F-4D97-AF65-F5344CB8AC3E}">
        <p14:creationId xmlns:p14="http://schemas.microsoft.com/office/powerpoint/2010/main" val="417418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396</Words>
  <Application>Microsoft Office PowerPoint</Application>
  <PresentationFormat>Широкоэкранный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Bebas Neue Bold</vt:lpstr>
      <vt:lpstr>Calibri</vt:lpstr>
      <vt:lpstr>Calibri Light</vt:lpstr>
      <vt:lpstr>Duepuntozero Pro Trial 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сайта</dc:title>
  <dc:creator>Алексей</dc:creator>
  <cp:lastModifiedBy>Юлия Алексеева</cp:lastModifiedBy>
  <cp:revision>48</cp:revision>
  <dcterms:created xsi:type="dcterms:W3CDTF">2022-12-19T09:22:40Z</dcterms:created>
  <dcterms:modified xsi:type="dcterms:W3CDTF">2024-09-12T11:56:14Z</dcterms:modified>
</cp:coreProperties>
</file>